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73" autoAdjust="0"/>
    <p:restoredTop sz="94660"/>
  </p:normalViewPr>
  <p:slideViewPr>
    <p:cSldViewPr>
      <p:cViewPr varScale="1">
        <p:scale>
          <a:sx n="67" d="100"/>
          <a:sy n="67" d="100"/>
        </p:scale>
        <p:origin x="62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318512E-48DE-425E-B61F-C2899C7839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198" y="188640"/>
            <a:ext cx="1859290" cy="761423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70B78594-502D-42A8-AB30-12114AD17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992427" cy="102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Текст 7"/>
          <p:cNvSpPr txBox="1">
            <a:spLocks/>
          </p:cNvSpPr>
          <p:nvPr/>
        </p:nvSpPr>
        <p:spPr>
          <a:xfrm>
            <a:off x="683568" y="836712"/>
            <a:ext cx="7920880" cy="194421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В 2023 году в рамках реализации            дополнительных мероприятий, направленных на снижение напряженности на рынке труда Чувашской Республики возмещение затрат работодателей на организацию профессионального обучения работников ОПК</a:t>
            </a:r>
            <a:endParaRPr lang="ru-RU" sz="2000" b="1" dirty="0">
              <a:solidFill>
                <a:srgbClr val="FF0000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00" y="2917607"/>
            <a:ext cx="347057" cy="36214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99" y="3356992"/>
            <a:ext cx="347057" cy="36214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34" y="3750311"/>
            <a:ext cx="347057" cy="362146"/>
          </a:xfrm>
          <a:prstGeom prst="rect">
            <a:avLst/>
          </a:prstGeom>
        </p:spPr>
      </p:pic>
      <p:sp>
        <p:nvSpPr>
          <p:cNvPr id="8" name="Текст 7"/>
          <p:cNvSpPr txBox="1">
            <a:spLocks/>
          </p:cNvSpPr>
          <p:nvPr/>
        </p:nvSpPr>
        <p:spPr>
          <a:xfrm>
            <a:off x="1115616" y="2932390"/>
            <a:ext cx="6192688" cy="3473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Предоставлена целевая субсидия – </a:t>
            </a:r>
            <a:r>
              <a:rPr lang="ru-RU" sz="16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7 121,5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тыс. рублей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екст 7"/>
          <p:cNvSpPr txBox="1">
            <a:spLocks/>
          </p:cNvSpPr>
          <p:nvPr/>
        </p:nvSpPr>
        <p:spPr>
          <a:xfrm>
            <a:off x="1107353" y="3735431"/>
            <a:ext cx="4032448" cy="3473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Прошло обучение – </a:t>
            </a:r>
            <a:r>
              <a:rPr lang="ru-RU" sz="16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377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работников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Текст 7"/>
          <p:cNvSpPr txBox="1">
            <a:spLocks/>
          </p:cNvSpPr>
          <p:nvPr/>
        </p:nvSpPr>
        <p:spPr>
          <a:xfrm>
            <a:off x="1115616" y="3319071"/>
            <a:ext cx="3352140" cy="3473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Заключено – </a:t>
            </a:r>
            <a:r>
              <a:rPr lang="ru-RU" sz="16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4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соглашения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005064"/>
            <a:ext cx="2828876" cy="2225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Текст 7"/>
          <p:cNvSpPr txBox="1">
            <a:spLocks/>
          </p:cNvSpPr>
          <p:nvPr/>
        </p:nvSpPr>
        <p:spPr>
          <a:xfrm>
            <a:off x="520357" y="4168791"/>
            <a:ext cx="5430603" cy="392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Популярные </a:t>
            </a:r>
            <a:r>
              <a:rPr lang="ru-RU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программы этого года: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70" y="4725144"/>
            <a:ext cx="347057" cy="362146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98" y="5115785"/>
            <a:ext cx="347057" cy="362146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00" y="5524601"/>
            <a:ext cx="347057" cy="362146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97" y="5913855"/>
            <a:ext cx="347057" cy="362146"/>
          </a:xfrm>
          <a:prstGeom prst="rect">
            <a:avLst/>
          </a:prstGeom>
        </p:spPr>
      </p:pic>
      <p:sp>
        <p:nvSpPr>
          <p:cNvPr id="17" name="Текст 7"/>
          <p:cNvSpPr txBox="1">
            <a:spLocks/>
          </p:cNvSpPr>
          <p:nvPr/>
        </p:nvSpPr>
        <p:spPr>
          <a:xfrm>
            <a:off x="1074638" y="5524601"/>
            <a:ext cx="1399705" cy="3473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«Токарь»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Текст 7"/>
          <p:cNvSpPr txBox="1">
            <a:spLocks/>
          </p:cNvSpPr>
          <p:nvPr/>
        </p:nvSpPr>
        <p:spPr>
          <a:xfrm>
            <a:off x="1074638" y="5054013"/>
            <a:ext cx="2161020" cy="3473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«Фрезеровщик»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Текст 7"/>
          <p:cNvSpPr txBox="1">
            <a:spLocks/>
          </p:cNvSpPr>
          <p:nvPr/>
        </p:nvSpPr>
        <p:spPr>
          <a:xfrm>
            <a:off x="1074638" y="4687793"/>
            <a:ext cx="2057202" cy="3473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SMM-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менеджер»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Текст 7"/>
          <p:cNvSpPr txBox="1">
            <a:spLocks/>
          </p:cNvSpPr>
          <p:nvPr/>
        </p:nvSpPr>
        <p:spPr>
          <a:xfrm>
            <a:off x="1107353" y="5936813"/>
            <a:ext cx="3464647" cy="3473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«Электромонтажник-</a:t>
            </a:r>
            <a:r>
              <a:rPr lang="ru-RU" sz="1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схемщик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2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318512E-48DE-425E-B61F-C2899C7839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198" y="188640"/>
            <a:ext cx="1859290" cy="761423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70B78594-502D-42A8-AB30-12114AD17B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992427" cy="102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47" y="2532915"/>
            <a:ext cx="347057" cy="36214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46" y="2876771"/>
            <a:ext cx="347057" cy="36214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64" y="3214779"/>
            <a:ext cx="347057" cy="362146"/>
          </a:xfrm>
          <a:prstGeom prst="rect">
            <a:avLst/>
          </a:prstGeom>
        </p:spPr>
      </p:pic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1043608" y="569351"/>
            <a:ext cx="6615382" cy="1515074"/>
          </a:xfrm>
        </p:spPr>
        <p:txBody>
          <a:bodyPr>
            <a:noAutofit/>
          </a:bodyPr>
          <a:lstStyle/>
          <a:p>
            <a:pPr algn="ctr"/>
            <a:r>
              <a:rPr lang="ru-RU" sz="2100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В 2023 году обучение в рамках</a:t>
            </a:r>
          </a:p>
          <a:p>
            <a:pPr algn="ctr"/>
            <a:r>
              <a:rPr lang="ru-RU" sz="2100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национального проекта «Демография»</a:t>
            </a:r>
          </a:p>
          <a:p>
            <a:pPr algn="ctr"/>
            <a:r>
              <a:rPr lang="ru-RU" sz="2100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в Чувашской Республике завершили</a:t>
            </a:r>
          </a:p>
          <a:p>
            <a:pPr algn="ctr"/>
            <a:r>
              <a:rPr lang="ru-RU" sz="21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1864 </a:t>
            </a:r>
            <a:r>
              <a:rPr lang="ru-RU" sz="2100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человека</a:t>
            </a:r>
            <a:endParaRPr lang="ru-RU" sz="2100" b="1" dirty="0">
              <a:solidFill>
                <a:srgbClr val="0070C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0" name="Текст 7"/>
          <p:cNvSpPr txBox="1">
            <a:spLocks/>
          </p:cNvSpPr>
          <p:nvPr/>
        </p:nvSpPr>
        <p:spPr>
          <a:xfrm>
            <a:off x="1545153" y="2503952"/>
            <a:ext cx="6267208" cy="2881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Текст 7"/>
          <p:cNvSpPr txBox="1">
            <a:spLocks/>
          </p:cNvSpPr>
          <p:nvPr/>
        </p:nvSpPr>
        <p:spPr>
          <a:xfrm>
            <a:off x="509549" y="4125696"/>
            <a:ext cx="5430603" cy="392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Популярные </a:t>
            </a:r>
            <a:r>
              <a:rPr lang="ru-RU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программы этого года: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2" name="Текст 7"/>
          <p:cNvSpPr txBox="1">
            <a:spLocks/>
          </p:cNvSpPr>
          <p:nvPr/>
        </p:nvSpPr>
        <p:spPr>
          <a:xfrm>
            <a:off x="983338" y="2503952"/>
            <a:ext cx="7454032" cy="3621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енщины в отпуске по уходу за ребенком до 3 лет –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644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человека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Текст 7"/>
          <p:cNvSpPr txBox="1">
            <a:spLocks/>
          </p:cNvSpPr>
          <p:nvPr/>
        </p:nvSpPr>
        <p:spPr>
          <a:xfrm>
            <a:off x="1006958" y="2881596"/>
            <a:ext cx="5495652" cy="3331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раждане в возрасте 50 лет и старше –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562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человека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Текст 7"/>
          <p:cNvSpPr txBox="1">
            <a:spLocks/>
          </p:cNvSpPr>
          <p:nvPr/>
        </p:nvSpPr>
        <p:spPr>
          <a:xfrm>
            <a:off x="983338" y="3214779"/>
            <a:ext cx="4092718" cy="3621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езработные граждане –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304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человека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83" y="3530674"/>
            <a:ext cx="347057" cy="362146"/>
          </a:xfrm>
          <a:prstGeom prst="rect">
            <a:avLst/>
          </a:prstGeom>
        </p:spPr>
      </p:pic>
      <p:sp>
        <p:nvSpPr>
          <p:cNvPr id="16" name="Текст 7"/>
          <p:cNvSpPr txBox="1">
            <a:spLocks/>
          </p:cNvSpPr>
          <p:nvPr/>
        </p:nvSpPr>
        <p:spPr>
          <a:xfrm>
            <a:off x="989244" y="4579022"/>
            <a:ext cx="2142596" cy="3473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SMM-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менеджер»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644" y="3530674"/>
            <a:ext cx="2350803" cy="243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Текст 7"/>
          <p:cNvSpPr txBox="1">
            <a:spLocks/>
          </p:cNvSpPr>
          <p:nvPr/>
        </p:nvSpPr>
        <p:spPr>
          <a:xfrm>
            <a:off x="477676" y="2104646"/>
            <a:ext cx="8338415" cy="392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Наиболее </a:t>
            </a:r>
            <a:r>
              <a:rPr lang="ru-RU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активные </a:t>
            </a:r>
            <a:r>
              <a:rPr lang="ru-RU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участники прошедшие обучение: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70" y="4594481"/>
            <a:ext cx="347057" cy="362146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77" y="4941168"/>
            <a:ext cx="347057" cy="362146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84" y="5267455"/>
            <a:ext cx="347057" cy="362146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45E32622-A54F-4552-AE5F-D4E61C09ED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84" y="5614361"/>
            <a:ext cx="347057" cy="362146"/>
          </a:xfrm>
          <a:prstGeom prst="rect">
            <a:avLst/>
          </a:prstGeom>
        </p:spPr>
      </p:pic>
      <p:sp>
        <p:nvSpPr>
          <p:cNvPr id="24" name="Текст 7"/>
          <p:cNvSpPr txBox="1">
            <a:spLocks/>
          </p:cNvSpPr>
          <p:nvPr/>
        </p:nvSpPr>
        <p:spPr>
          <a:xfrm>
            <a:off x="983338" y="4926385"/>
            <a:ext cx="4668782" cy="3621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«Менеджер по работе с </a:t>
            </a:r>
            <a:r>
              <a:rPr lang="ru-RU" sz="16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маркетплейсами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Текст 7"/>
          <p:cNvSpPr txBox="1">
            <a:spLocks/>
          </p:cNvSpPr>
          <p:nvPr/>
        </p:nvSpPr>
        <p:spPr>
          <a:xfrm>
            <a:off x="989245" y="5604680"/>
            <a:ext cx="3510748" cy="3621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«Кадровое делопроизводство»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Текст 7"/>
          <p:cNvSpPr txBox="1">
            <a:spLocks/>
          </p:cNvSpPr>
          <p:nvPr/>
        </p:nvSpPr>
        <p:spPr>
          <a:xfrm>
            <a:off x="987784" y="5267455"/>
            <a:ext cx="5414663" cy="36214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«Государственное и муниципальное управление»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Текст 7"/>
          <p:cNvSpPr txBox="1">
            <a:spLocks/>
          </p:cNvSpPr>
          <p:nvPr/>
        </p:nvSpPr>
        <p:spPr>
          <a:xfrm>
            <a:off x="999690" y="3544687"/>
            <a:ext cx="5739548" cy="3341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щущие работу мамы с детьми до 7 лет –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216 </a:t>
            </a:r>
            <a:r>
              <a:rPr lang="ru-RU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человек</a:t>
            </a:r>
            <a:endParaRPr lang="ru-RU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Текст 7"/>
          <p:cNvSpPr txBox="1">
            <a:spLocks/>
          </p:cNvSpPr>
          <p:nvPr/>
        </p:nvSpPr>
        <p:spPr>
          <a:xfrm>
            <a:off x="593091" y="6093297"/>
            <a:ext cx="7844279" cy="6480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На работу по полученным специальностям устроились</a:t>
            </a:r>
          </a:p>
          <a:p>
            <a:pPr algn="ctr"/>
            <a:r>
              <a:rPr lang="ru-RU" sz="1800" b="1" dirty="0" smtClean="0">
                <a:solidFill>
                  <a:srgbClr val="FF0000"/>
                </a:solidFill>
                <a:latin typeface="Arial Black" pitchFamily="34" charset="0"/>
                <a:cs typeface="Arial" pitchFamily="34" charset="0"/>
              </a:rPr>
              <a:t>1635 </a:t>
            </a:r>
            <a:r>
              <a:rPr lang="ru-RU" sz="1800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человек</a:t>
            </a:r>
            <a:r>
              <a:rPr lang="ru-RU" sz="1600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. </a:t>
            </a:r>
            <a:endParaRPr lang="ru-RU" sz="1600" b="1" dirty="0">
              <a:solidFill>
                <a:srgbClr val="0070C0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517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160</Words>
  <Application>Microsoft Office PowerPoint</Application>
  <PresentationFormat>Экран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oper-64</dc:creator>
  <cp:lastModifiedBy>Вера Солдатова</cp:lastModifiedBy>
  <cp:revision>14</cp:revision>
  <dcterms:created xsi:type="dcterms:W3CDTF">2024-02-26T05:28:38Z</dcterms:created>
  <dcterms:modified xsi:type="dcterms:W3CDTF">2024-02-27T22:32:27Z</dcterms:modified>
</cp:coreProperties>
</file>